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0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6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4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2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7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2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9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6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6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16ECE-14BA-456D-ACF2-57E9FE714B9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79BF-2C79-42CD-BCA5-53DE3E4C5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8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학기 기말 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600" dirty="0" smtClean="0"/>
              <a:t> </a:t>
            </a:r>
            <a:br>
              <a:rPr lang="en-US" altLang="ko-KR" sz="3600" dirty="0" smtClean="0"/>
            </a:br>
            <a:r>
              <a:rPr lang="ko-KR" altLang="en-US" sz="3600" dirty="0" smtClean="0"/>
              <a:t>근본극장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서울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TEAM BASIS</a:t>
            </a:r>
          </a:p>
          <a:p>
            <a:r>
              <a:rPr lang="ko-KR" altLang="en-US" dirty="0" smtClean="0"/>
              <a:t>박나경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이성진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11" y="2706688"/>
            <a:ext cx="10763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8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2" y="1986756"/>
            <a:ext cx="6162675" cy="4029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09317" y="2224218"/>
            <a:ext cx="5412262" cy="263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07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865" y="1825625"/>
            <a:ext cx="85662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06" y="1541606"/>
            <a:ext cx="8946519" cy="5174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913" y="1825625"/>
            <a:ext cx="1762897" cy="48131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63913" y="1321356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나름 </a:t>
            </a:r>
            <a:r>
              <a:rPr lang="ko-KR" altLang="en-US" dirty="0" err="1" smtClean="0"/>
              <a:t>반응형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1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디테일 페이지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41" y="1825625"/>
            <a:ext cx="8895969" cy="4746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0130" y="532164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별점과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한줄평</a:t>
            </a:r>
            <a:r>
              <a:rPr lang="ko-KR" altLang="en-US" dirty="0" smtClean="0">
                <a:solidFill>
                  <a:srgbClr val="FF0000"/>
                </a:solidFill>
              </a:rPr>
              <a:t> 가능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379" y="1825625"/>
            <a:ext cx="8067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63" y="1575966"/>
            <a:ext cx="8663468" cy="5096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8368" y="224893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당연히 </a:t>
            </a:r>
            <a:r>
              <a:rPr lang="en-US" altLang="ko-KR" dirty="0" smtClean="0">
                <a:solidFill>
                  <a:srgbClr val="FF0000"/>
                </a:solidFill>
              </a:rPr>
              <a:t>CRUD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5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프로필 페이지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65" y="1690688"/>
            <a:ext cx="9064453" cy="47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프로필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02" y="1532237"/>
            <a:ext cx="4284501" cy="4724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94" y="1532237"/>
            <a:ext cx="4449462" cy="48766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8201" y="5303447"/>
            <a:ext cx="2086232" cy="743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8711" y="6177005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영화를 보고 평가를 남기면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8" y="3021226"/>
            <a:ext cx="1666050" cy="9246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17698" y="2886382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근본극장의 모든 영화는 근본이므로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근본력</a:t>
            </a:r>
            <a:r>
              <a:rPr lang="ko-KR" altLang="en-US" dirty="0" smtClean="0">
                <a:solidFill>
                  <a:srgbClr val="FF0000"/>
                </a:solidFill>
              </a:rPr>
              <a:t> 증가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9993" y="3502275"/>
            <a:ext cx="365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레디 플레이어 원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은 </a:t>
            </a:r>
            <a:r>
              <a:rPr lang="ko-KR" altLang="en-US" dirty="0" err="1" smtClean="0">
                <a:solidFill>
                  <a:srgbClr val="FF0000"/>
                </a:solidFill>
              </a:rPr>
              <a:t>액션이니까액션력도</a:t>
            </a:r>
            <a:r>
              <a:rPr lang="ko-KR" altLang="en-US" dirty="0" smtClean="0">
                <a:solidFill>
                  <a:srgbClr val="FF0000"/>
                </a:solidFill>
              </a:rPr>
              <a:t> 증가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07" y="1690688"/>
            <a:ext cx="6507892" cy="45313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05466" y="4784465"/>
            <a:ext cx="1970902" cy="46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95299" y="4878172"/>
            <a:ext cx="413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해당 유저의 </a:t>
            </a:r>
            <a:r>
              <a:rPr lang="ko-KR" altLang="en-US" dirty="0" err="1" smtClean="0">
                <a:solidFill>
                  <a:srgbClr val="FF0000"/>
                </a:solidFill>
              </a:rPr>
              <a:t>드라마력이</a:t>
            </a:r>
            <a:r>
              <a:rPr lang="ko-KR" altLang="en-US" dirty="0" smtClean="0">
                <a:solidFill>
                  <a:srgbClr val="FF0000"/>
                </a:solidFill>
              </a:rPr>
              <a:t> 미흡함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6" y="1769532"/>
            <a:ext cx="6790316" cy="4788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5939" y="176953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상황에 맞는 메시지와 함께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2561" y="4163879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해당 유저가 아직 안 본 드라마를 추천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5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ko-KR" altLang="en-US" dirty="0" smtClean="0"/>
              <a:t>보통 영화를 </a:t>
            </a:r>
            <a:r>
              <a:rPr lang="ko-KR" altLang="en-US" dirty="0" err="1" smtClean="0"/>
              <a:t>추천받을</a:t>
            </a:r>
            <a:r>
              <a:rPr lang="ko-KR" altLang="en-US" dirty="0" smtClean="0"/>
              <a:t> 때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근본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있는 영화들을 </a:t>
            </a:r>
            <a:r>
              <a:rPr lang="ko-KR" altLang="en-US" dirty="0" err="1" smtClean="0"/>
              <a:t>추천받고</a:t>
            </a:r>
            <a:r>
              <a:rPr lang="ko-KR" altLang="en-US" dirty="0" smtClean="0"/>
              <a:t> 싶음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운영자가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근본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있는 영화들을 </a:t>
            </a:r>
            <a:r>
              <a:rPr lang="ko-KR" altLang="en-US" dirty="0" err="1" smtClean="0"/>
              <a:t>채워넣어서</a:t>
            </a:r>
            <a:r>
              <a:rPr lang="ko-KR" altLang="en-US" dirty="0" smtClean="0"/>
              <a:t> 제공할 수 있도록 하는 서비스 구상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유저의 </a:t>
            </a:r>
            <a:r>
              <a:rPr lang="ko-KR" altLang="en-US" dirty="0" err="1" smtClean="0"/>
              <a:t>근본력에</a:t>
            </a:r>
            <a:r>
              <a:rPr lang="ko-KR" altLang="en-US" dirty="0" smtClean="0"/>
              <a:t>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부족한 </a:t>
            </a:r>
            <a:r>
              <a:rPr lang="ko-KR" altLang="en-US" dirty="0" err="1" smtClean="0"/>
              <a:t>근본력을</a:t>
            </a:r>
            <a:r>
              <a:rPr lang="ko-KR" altLang="en-US" dirty="0" smtClean="0"/>
              <a:t> 채워줄 수 있도록 영화를 추천하도록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8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5205" y="198797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4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78" y="279528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2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납기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중요성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나사 빠진 </a:t>
            </a:r>
            <a:r>
              <a:rPr lang="ko-KR" altLang="en-US" dirty="0" err="1" smtClean="0"/>
              <a:t>벤틀리보다는</a:t>
            </a:r>
            <a:r>
              <a:rPr lang="ko-KR" altLang="en-US" dirty="0" smtClean="0"/>
              <a:t> 기름칠이 잘 된 소나타를 만들자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6" y="3568700"/>
            <a:ext cx="4352925" cy="274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3570416"/>
            <a:ext cx="5879076" cy="27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역할분담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박나경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설계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이성진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56" y="4805233"/>
            <a:ext cx="1371600" cy="72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74" y="4412392"/>
            <a:ext cx="1362075" cy="129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56" y="2367220"/>
            <a:ext cx="1438275" cy="1266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650" y="2357695"/>
            <a:ext cx="13239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진행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5/19(</a:t>
            </a:r>
            <a:r>
              <a:rPr lang="ko-KR" altLang="en-US" dirty="0" smtClean="0"/>
              <a:t>목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아이디어 회의 및 방향성 정하기</a:t>
            </a:r>
            <a:endParaRPr lang="en-US" altLang="ko-KR" dirty="0" smtClean="0"/>
          </a:p>
          <a:p>
            <a:r>
              <a:rPr lang="en-US" altLang="ko-KR" dirty="0" smtClean="0"/>
              <a:t>5/20(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 : API, ERD, Design wireframe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r>
              <a:rPr lang="en-US" altLang="ko-KR" dirty="0" smtClean="0"/>
              <a:t>5/23(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완성</a:t>
            </a:r>
            <a:endParaRPr lang="en-US" altLang="ko-KR" dirty="0" smtClean="0"/>
          </a:p>
          <a:p>
            <a:r>
              <a:rPr lang="en-US" altLang="ko-KR" dirty="0" smtClean="0"/>
              <a:t>5/24(</a:t>
            </a:r>
            <a:r>
              <a:rPr lang="ko-KR" altLang="en-US" dirty="0" smtClean="0"/>
              <a:t>화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완성</a:t>
            </a:r>
            <a:endParaRPr lang="en-US" altLang="ko-KR" dirty="0" smtClean="0"/>
          </a:p>
          <a:p>
            <a:r>
              <a:rPr lang="en-US" altLang="ko-KR" dirty="0" smtClean="0"/>
              <a:t>5/25(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 : QA</a:t>
            </a:r>
            <a:r>
              <a:rPr lang="ko-KR" altLang="en-US" dirty="0" smtClean="0"/>
              <a:t>작업 및 버그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디테일 수정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7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65" y="1700662"/>
            <a:ext cx="8386376" cy="4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21" y="1825625"/>
            <a:ext cx="4860510" cy="46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92" y="1766879"/>
            <a:ext cx="7542127" cy="41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303" y="365125"/>
            <a:ext cx="4491681" cy="1782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9428"/>
            <a:ext cx="4200525" cy="3238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48" y="2970390"/>
            <a:ext cx="4269903" cy="31851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3825" y="5428736"/>
            <a:ext cx="3080951" cy="72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95303" y="5420498"/>
            <a:ext cx="3080951" cy="72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04300" y="61526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누가봐도</a:t>
            </a:r>
            <a:r>
              <a:rPr lang="ko-KR" altLang="en-US" dirty="0" smtClean="0">
                <a:solidFill>
                  <a:srgbClr val="FF0000"/>
                </a:solidFill>
              </a:rPr>
              <a:t> 근본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94573" y="61526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글쎄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209</Words>
  <Application>Microsoft Office PowerPoint</Application>
  <PresentationFormat>와이드스크린</PresentationFormat>
  <Paragraphs>54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1학기 기말 프로젝트   근본극장</vt:lpstr>
      <vt:lpstr>아이디어</vt:lpstr>
      <vt:lpstr>목표</vt:lpstr>
      <vt:lpstr>역할분담</vt:lpstr>
      <vt:lpstr>프로젝트 진행</vt:lpstr>
      <vt:lpstr>API</vt:lpstr>
      <vt:lpstr>ERD</vt:lpstr>
      <vt:lpstr>Design</vt:lpstr>
      <vt:lpstr>데이터 수집</vt:lpstr>
      <vt:lpstr>데이터 수집</vt:lpstr>
      <vt:lpstr>메인 페이지</vt:lpstr>
      <vt:lpstr>메인 페이지</vt:lpstr>
      <vt:lpstr>디테일 페이지</vt:lpstr>
      <vt:lpstr>커뮤니티 페이지</vt:lpstr>
      <vt:lpstr>커뮤니티 페이지</vt:lpstr>
      <vt:lpstr>프로필 페이지</vt:lpstr>
      <vt:lpstr>프로필 페이지</vt:lpstr>
      <vt:lpstr>추천 페이지</vt:lpstr>
      <vt:lpstr>추천 페이지</vt:lpstr>
      <vt:lpstr>시연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kys</cp:lastModifiedBy>
  <cp:revision>15</cp:revision>
  <dcterms:created xsi:type="dcterms:W3CDTF">2022-05-25T17:22:25Z</dcterms:created>
  <dcterms:modified xsi:type="dcterms:W3CDTF">2022-05-26T06:00:04Z</dcterms:modified>
</cp:coreProperties>
</file>